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77" r:id="rId3"/>
    <p:sldId id="285" r:id="rId4"/>
    <p:sldId id="298" r:id="rId5"/>
    <p:sldId id="297" r:id="rId6"/>
    <p:sldId id="289" r:id="rId7"/>
    <p:sldId id="281" r:id="rId8"/>
  </p:sldIdLst>
  <p:sldSz cx="9144000" cy="5143500" type="screen16x9"/>
  <p:notesSz cx="6858000" cy="9144000"/>
  <p:embeddedFontLst>
    <p:embeddedFont>
      <p:font typeface="Miriam Libre" panose="020B0604020202020204" charset="-79"/>
      <p:regular r:id="rId10"/>
      <p:bold r:id="rId11"/>
    </p:embeddedFont>
    <p:embeddedFont>
      <p:font typeface="Barlow Light" panose="020B0604020202020204" charset="0"/>
      <p:regular r:id="rId12"/>
      <p:bold r:id="rId13"/>
      <p:italic r:id="rId14"/>
      <p:boldItalic r:id="rId15"/>
    </p:embeddedFont>
    <p:embeddedFont>
      <p:font typeface="Barlow" panose="020B060402020202020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908D26-7AD2-4BE2-8D46-7E80C61A5C3D}">
  <a:tblStyle styleId="{D5908D26-7AD2-4BE2-8D46-7E80C61A5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EC53F3-C09D-45E3-81C7-79E32D511B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4609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100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dcac64e18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dcac64e18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dcac64e18e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dcac64e18e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7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Логотип для кафедры информатики и веб-дизайна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85" name="Google Shape;485;p34"/>
          <p:cNvSpPr txBox="1">
            <a:spLocks noGrp="1"/>
          </p:cNvSpPr>
          <p:nvPr>
            <p:ph type="body" idx="4294967295"/>
          </p:nvPr>
        </p:nvSpPr>
        <p:spPr>
          <a:xfrm>
            <a:off x="83127" y="671150"/>
            <a:ext cx="2500623" cy="10883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ru-RU" dirty="0" smtClean="0">
              <a:solidFill>
                <a:schemeClr val="tx1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ru-RU" dirty="0">
              <a:solidFill>
                <a:schemeClr val="tx1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ru-RU" dirty="0" smtClean="0">
              <a:solidFill>
                <a:schemeClr val="tx1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tx1"/>
                </a:solidFill>
                <a:latin typeface="Miriam Libre"/>
                <a:ea typeface="Miriam Libre"/>
                <a:cs typeface="Miriam Libre"/>
                <a:sym typeface="Miriam Libre"/>
              </a:rPr>
              <a:t>Карта ассоциаций</a:t>
            </a:r>
            <a:endParaRPr sz="1800" dirty="0">
              <a:solidFill>
                <a:schemeClr val="tx1"/>
              </a:solidFill>
            </a:endParaRPr>
          </a:p>
        </p:txBody>
      </p:sp>
      <p:grpSp>
        <p:nvGrpSpPr>
          <p:cNvPr id="486" name="Google Shape;486;p34"/>
          <p:cNvGrpSpPr/>
          <p:nvPr/>
        </p:nvGrpSpPr>
        <p:grpSpPr>
          <a:xfrm>
            <a:off x="3475284" y="1105534"/>
            <a:ext cx="5005192" cy="2932482"/>
            <a:chOff x="1177450" y="241631"/>
            <a:chExt cx="6173152" cy="3616776"/>
          </a:xfrm>
        </p:grpSpPr>
        <p:sp>
          <p:nvSpPr>
            <p:cNvPr id="487" name="Google Shape;48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91" name="Google Shape;491;p34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034182" y="1267216"/>
            <a:ext cx="3890483" cy="2471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164" y="0"/>
            <a:ext cx="7349836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457200" y="0"/>
            <a:ext cx="5138700" cy="8866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tx1"/>
                </a:solidFill>
              </a:rPr>
              <a:t>Наброски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11" name="Google Shape;611;p42"/>
          <p:cNvSpPr/>
          <p:nvPr/>
        </p:nvSpPr>
        <p:spPr>
          <a:xfrm>
            <a:off x="577250" y="810491"/>
            <a:ext cx="7991786" cy="39970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683" y="810491"/>
            <a:ext cx="3010079" cy="401343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73" y="794088"/>
            <a:ext cx="2996523" cy="39953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tx1"/>
                </a:solidFill>
              </a:rPr>
              <a:t>Промежуточные логотипы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11" name="Google Shape;611;p42"/>
          <p:cNvSpPr/>
          <p:nvPr/>
        </p:nvSpPr>
        <p:spPr>
          <a:xfrm>
            <a:off x="577250" y="1444375"/>
            <a:ext cx="3921600" cy="307294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2" name="Google Shape;612;p42"/>
          <p:cNvSpPr/>
          <p:nvPr/>
        </p:nvSpPr>
        <p:spPr>
          <a:xfrm>
            <a:off x="4661189" y="1444375"/>
            <a:ext cx="3921600" cy="307294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084" y="1842654"/>
            <a:ext cx="1462905" cy="218379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609" y="1711036"/>
            <a:ext cx="1395914" cy="225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3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457200" y="304801"/>
            <a:ext cx="5138700" cy="698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tx1"/>
                </a:solidFill>
              </a:rPr>
              <a:t>Конечный логотип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11" name="Google Shape;611;p42"/>
          <p:cNvSpPr/>
          <p:nvPr/>
        </p:nvSpPr>
        <p:spPr>
          <a:xfrm>
            <a:off x="1378527" y="1003521"/>
            <a:ext cx="6407727" cy="389406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315" y="1541061"/>
            <a:ext cx="2031585" cy="266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8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6"/>
          <p:cNvSpPr txBox="1">
            <a:spLocks noGrp="1"/>
          </p:cNvSpPr>
          <p:nvPr>
            <p:ph type="title" idx="4294967295"/>
          </p:nvPr>
        </p:nvSpPr>
        <p:spPr>
          <a:xfrm>
            <a:off x="748144" y="467100"/>
            <a:ext cx="3387437" cy="872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>
                <a:solidFill>
                  <a:schemeClr val="tx1"/>
                </a:solidFill>
              </a:rPr>
              <a:t>Мокапы</a:t>
            </a: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715" name="Google Shape;715;p46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56" y="1395012"/>
            <a:ext cx="5728744" cy="33363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231" y="259538"/>
            <a:ext cx="3940777" cy="2627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8"/>
          <p:cNvSpPr txBox="1">
            <a:spLocks noGrp="1"/>
          </p:cNvSpPr>
          <p:nvPr>
            <p:ph type="ctrTitle"/>
          </p:nvPr>
        </p:nvSpPr>
        <p:spPr>
          <a:xfrm>
            <a:off x="2654059" y="2560095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tx1"/>
                </a:solidFill>
              </a:rPr>
              <a:t>Презентацию выполнил Помоз Даниил Сергеевич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DADBE6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20</Words>
  <Application>Microsoft Office PowerPoint</Application>
  <PresentationFormat>Экран (16:9)</PresentationFormat>
  <Paragraphs>11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Miriam Libre</vt:lpstr>
      <vt:lpstr>Arial</vt:lpstr>
      <vt:lpstr>Barlow Light</vt:lpstr>
      <vt:lpstr>Barlow</vt:lpstr>
      <vt:lpstr>Calibri</vt:lpstr>
      <vt:lpstr>Roderigo template</vt:lpstr>
      <vt:lpstr>Логотип для кафедры информатики и веб-дизайна</vt:lpstr>
      <vt:lpstr>Презентация PowerPoint</vt:lpstr>
      <vt:lpstr>Наброски</vt:lpstr>
      <vt:lpstr>Промежуточные логотипы</vt:lpstr>
      <vt:lpstr>Конечный логотип</vt:lpstr>
      <vt:lpstr>Мокапы</vt:lpstr>
      <vt:lpstr>Презентацию выполнил Помоз Даниил Сергеевич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Логотип для кафедры информатики и веб-дизайна</dc:title>
  <dc:creator>Lanegh Lanegh</dc:creator>
  <cp:lastModifiedBy>Lanegh Lanegh</cp:lastModifiedBy>
  <cp:revision>10</cp:revision>
  <dcterms:modified xsi:type="dcterms:W3CDTF">2022-02-18T10:36:40Z</dcterms:modified>
</cp:coreProperties>
</file>